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91" r:id="rId2"/>
    <p:sldId id="257" r:id="rId3"/>
    <p:sldId id="271" r:id="rId4"/>
    <p:sldId id="292" r:id="rId5"/>
    <p:sldId id="261" r:id="rId6"/>
    <p:sldId id="258" r:id="rId7"/>
    <p:sldId id="259" r:id="rId8"/>
    <p:sldId id="260" r:id="rId9"/>
    <p:sldId id="263" r:id="rId10"/>
    <p:sldId id="267" r:id="rId11"/>
    <p:sldId id="289" r:id="rId12"/>
    <p:sldId id="290" r:id="rId13"/>
    <p:sldId id="295" r:id="rId14"/>
    <p:sldId id="294" r:id="rId15"/>
    <p:sldId id="288" r:id="rId16"/>
    <p:sldId id="286" r:id="rId17"/>
    <p:sldId id="287" r:id="rId18"/>
    <p:sldId id="296" r:id="rId19"/>
    <p:sldId id="297" r:id="rId20"/>
    <p:sldId id="298" r:id="rId21"/>
    <p:sldId id="299" r:id="rId22"/>
    <p:sldId id="270" r:id="rId23"/>
    <p:sldId id="282" r:id="rId24"/>
    <p:sldId id="281" r:id="rId25"/>
    <p:sldId id="283" r:id="rId26"/>
    <p:sldId id="265" r:id="rId27"/>
    <p:sldId id="272" r:id="rId28"/>
    <p:sldId id="269" r:id="rId29"/>
    <p:sldId id="273" r:id="rId30"/>
    <p:sldId id="274" r:id="rId31"/>
    <p:sldId id="275" r:id="rId32"/>
    <p:sldId id="276" r:id="rId33"/>
    <p:sldId id="277" r:id="rId34"/>
    <p:sldId id="278" r:id="rId35"/>
    <p:sldId id="279" r:id="rId36"/>
    <p:sldId id="280" r:id="rId37"/>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511434063"/>
        <c:axId val="511441551"/>
      </c:scatterChart>
      <c:valAx>
        <c:axId val="511434063"/>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1441551"/>
        <c:crosses val="autoZero"/>
        <c:crossBetween val="midCat"/>
      </c:valAx>
      <c:valAx>
        <c:axId val="511441551"/>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1434063"/>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513169647"/>
        <c:axId val="513171311"/>
      </c:lineChart>
      <c:catAx>
        <c:axId val="513169647"/>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3171311"/>
        <c:crosses val="autoZero"/>
        <c:auto val="1"/>
        <c:lblAlgn val="ctr"/>
        <c:lblOffset val="100"/>
        <c:noMultiLvlLbl val="0"/>
      </c:catAx>
      <c:valAx>
        <c:axId val="5131713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3169647"/>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2021/10/20</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28</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3233710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10</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106161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23</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24</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2021/10/20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サーバを用意</a:t>
            </a:r>
            <a:r>
              <a:rPr lang="ja-JP" altLang="ja-JP" sz="2200" dirty="0" smtClean="0"/>
              <a:t>。</a:t>
            </a:r>
            <a:endParaRPr lang="en-US" altLang="ja-JP" sz="2200" dirty="0" smtClean="0"/>
          </a:p>
          <a:p>
            <a:r>
              <a:rPr lang="en-US" altLang="ja-JP" sz="2200" dirty="0"/>
              <a:t>[</a:t>
            </a:r>
            <a:r>
              <a:rPr lang="en-US" altLang="ja-JP" sz="2200" dirty="0" smtClean="0"/>
              <a:t>STEP-2]</a:t>
            </a:r>
            <a:r>
              <a:rPr lang="ja-JP" altLang="ja-JP" sz="2200" dirty="0" smtClean="0"/>
              <a:t>それぞれ</a:t>
            </a:r>
            <a:r>
              <a:rPr lang="ja-JP" altLang="ja-JP" sz="2200" dirty="0"/>
              <a:t>のサーバの応答速度を測るため、作成した「応答速度計測プログラム」を使う。ここでは</a:t>
            </a:r>
            <a:r>
              <a:rPr lang="en-US" altLang="ja-JP" sz="2200" dirty="0"/>
              <a:t>1</a:t>
            </a:r>
            <a:r>
              <a:rPr lang="ja-JP" altLang="ja-JP" sz="2200" dirty="0"/>
              <a:t>分に</a:t>
            </a:r>
            <a:r>
              <a:rPr lang="en-US" altLang="ja-JP" sz="2200" dirty="0"/>
              <a:t>1</a:t>
            </a:r>
            <a:r>
              <a:rPr lang="ja-JP" altLang="ja-JP" sz="2200" dirty="0"/>
              <a:t>回各サーバの応答速度を測る</a:t>
            </a:r>
            <a:r>
              <a:rPr lang="en-US" altLang="ja-JP" sz="2200" dirty="0"/>
              <a:t>.</a:t>
            </a:r>
            <a:endParaRPr lang="ja-JP" altLang="ja-JP" sz="2200" dirty="0"/>
          </a:p>
          <a:p>
            <a:r>
              <a:rPr lang="en-US" altLang="ja-JP" sz="2200" dirty="0"/>
              <a:t>[ </a:t>
            </a:r>
            <a:r>
              <a:rPr lang="en-US" altLang="ja-JP" sz="2200" dirty="0" smtClean="0"/>
              <a:t>STEP-3 </a:t>
            </a:r>
            <a:r>
              <a:rPr lang="en-US" altLang="ja-JP" sz="2200" dirty="0"/>
              <a:t>] </a:t>
            </a:r>
            <a:r>
              <a:rPr lang="en-US" altLang="ja-JP" sz="2200" dirty="0" smtClean="0"/>
              <a:t>STEP-2</a:t>
            </a:r>
            <a:r>
              <a:rPr lang="ja-JP" altLang="ja-JP" sz="2200" dirty="0"/>
              <a:t>で計測したデータは考案した応答速度評価アルゴリズムを用いて</a:t>
            </a:r>
            <a:r>
              <a:rPr lang="en-US" altLang="ja-JP" sz="2200" dirty="0"/>
              <a:t>S</a:t>
            </a:r>
            <a:r>
              <a:rPr lang="ja-JP" altLang="ja-JP" sz="2200" dirty="0"/>
              <a:t>～</a:t>
            </a:r>
            <a:r>
              <a:rPr lang="en-US" altLang="ja-JP" sz="2200" dirty="0"/>
              <a:t>D</a:t>
            </a:r>
            <a:r>
              <a:rPr lang="ja-JP" altLang="ja-JP" sz="2200" dirty="0"/>
              <a:t>評価を付ける。評価は主観的になりやすい為、</a:t>
            </a:r>
            <a:r>
              <a:rPr lang="en-US" altLang="ja-JP" sz="2200" dirty="0"/>
              <a:t>Google</a:t>
            </a:r>
            <a:r>
              <a:rPr lang="ja-JP" altLang="ja-JP" sz="2200" dirty="0"/>
              <a:t>が調査した</a:t>
            </a:r>
            <a:r>
              <a:rPr lang="en-US" altLang="ja-JP" sz="2200" dirty="0"/>
              <a:t>Web</a:t>
            </a:r>
            <a:r>
              <a:rPr lang="ja-JP" altLang="ja-JP" sz="2200" dirty="0"/>
              <a:t>サイトの反応時間の遅延と、それに対するユーザの反応を参考に評価する。</a:t>
            </a:r>
          </a:p>
          <a:p>
            <a:r>
              <a:rPr lang="en-US" altLang="ja-JP" sz="2200" dirty="0"/>
              <a:t>[ </a:t>
            </a:r>
            <a:r>
              <a:rPr lang="en-US" altLang="ja-JP" sz="2200" dirty="0" smtClean="0"/>
              <a:t>STEP-4 </a:t>
            </a:r>
            <a:r>
              <a:rPr lang="en-US" altLang="ja-JP" sz="2200" dirty="0"/>
              <a:t>]</a:t>
            </a:r>
            <a:r>
              <a:rPr lang="ja-JP" altLang="ja-JP" sz="2200" dirty="0" smtClean="0"/>
              <a:t>評価</a:t>
            </a:r>
            <a:r>
              <a:rPr lang="ja-JP" altLang="ja-JP" sz="2200" dirty="0"/>
              <a:t>されたデータは評価済み応答速度としてデータベースへ保管される。</a:t>
            </a:r>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はこのデータベースへアクセスする。サーバの状態に応じて割り振り方法を動的に変化させることが可能になる。応答速度が最も早いサーバへの接続が優先される</a:t>
            </a:r>
            <a:r>
              <a:rPr lang="ja-JP" altLang="ja-JP"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1042416" y="3694176"/>
            <a:ext cx="7388624" cy="242316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直線コネクタ 8"/>
          <p:cNvCxnSpPr/>
          <p:nvPr/>
        </p:nvCxnSpPr>
        <p:spPr>
          <a:xfrm flipH="1">
            <a:off x="1179576" y="3483864"/>
            <a:ext cx="5824728" cy="2771923"/>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79591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でリクエストを送るのでリバース先の速度も含めて計測できる。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32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実験用計測プログラムを使い，「ラウンドロビン」での表示速度を数時間計測．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の表示速度を数時間計測．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pic>
        <p:nvPicPr>
          <p:cNvPr id="7" name="図 6"/>
          <p:cNvPicPr>
            <a:picLocks noChangeAspect="1"/>
          </p:cNvPicPr>
          <p:nvPr/>
        </p:nvPicPr>
        <p:blipFill>
          <a:blip r:embed="rId2"/>
          <a:stretch>
            <a:fillRect/>
          </a:stretch>
        </p:blipFill>
        <p:spPr>
          <a:xfrm>
            <a:off x="6457950" y="162101"/>
            <a:ext cx="2478500" cy="1901315"/>
          </a:xfrm>
          <a:prstGeom prst="rect">
            <a:avLst/>
          </a:prstGeom>
        </p:spPr>
      </p:pic>
    </p:spTree>
    <p:extLst>
      <p:ext uri="{BB962C8B-B14F-4D97-AF65-F5344CB8AC3E}">
        <p14:creationId xmlns:p14="http://schemas.microsoft.com/office/powerpoint/2010/main" val="71398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pic>
        <p:nvPicPr>
          <p:cNvPr id="15" name="図 14"/>
          <p:cNvPicPr>
            <a:picLocks noChangeAspect="1"/>
          </p:cNvPicPr>
          <p:nvPr/>
        </p:nvPicPr>
        <p:blipFill>
          <a:blip r:embed="rId2"/>
          <a:stretch>
            <a:fillRect/>
          </a:stretch>
        </p:blipFill>
        <p:spPr>
          <a:xfrm>
            <a:off x="458219" y="1627797"/>
            <a:ext cx="4341752" cy="2268663"/>
          </a:xfrm>
          <a:prstGeom prst="rect">
            <a:avLst/>
          </a:prstGeom>
        </p:spPr>
      </p:pic>
      <p:pic>
        <p:nvPicPr>
          <p:cNvPr id="17" name="図 16"/>
          <p:cNvPicPr>
            <a:picLocks noChangeAspect="1"/>
          </p:cNvPicPr>
          <p:nvPr/>
        </p:nvPicPr>
        <p:blipFill>
          <a:blip r:embed="rId3"/>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smtClean="0"/>
              <a:t>5</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smtClean="0"/>
              <a:t>5</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378589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24</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26</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28</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29</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30</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31</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36</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2008(23) 2008.3.6</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7 p.25</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29</a:t>
            </a: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en-US" altLang="ja-JP" sz="2000" dirty="0" smtClean="0">
                <a:latin typeface="ＭＳ Ｐゴシック" panose="020B0600070205080204" pitchFamily="50" charset="-128"/>
              </a:rPr>
              <a:t>]</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a:t>
            </a:r>
            <a:r>
              <a:rPr lang="en-US" altLang="ja-JP" sz="2000" dirty="0" smtClean="0">
                <a:latin typeface="ＭＳ Ｐゴシック" panose="020B0600070205080204" pitchFamily="50" charset="-128"/>
              </a:rPr>
              <a:t>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,2007(63(2007-EVA-021)),27-34 (2007-06-22)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,2014(1),437-438 (2014-03-11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a:t>
            </a:r>
            <a:r>
              <a:rPr lang="ja-JP" altLang="en-US" dirty="0"/>
              <a:t>から異種環境においても順</a:t>
            </a:r>
            <a:r>
              <a:rPr lang="ja-JP" altLang="en-US" dirty="0"/>
              <a:t>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5861</TotalTime>
  <Words>2691</Words>
  <Application>Microsoft Office PowerPoint</Application>
  <PresentationFormat>画面に合わせる (4:3)</PresentationFormat>
  <Paragraphs>306</Paragraphs>
  <Slides>36</Slides>
  <Notes>10</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36</vt:i4>
      </vt:variant>
    </vt:vector>
  </HeadingPairs>
  <TitlesOfParts>
    <vt:vector size="41"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実験目的</vt:lpstr>
      <vt:lpstr>実験方法</vt:lpstr>
      <vt:lpstr>実験方法</vt:lpstr>
      <vt:lpstr>実験方法</vt:lpstr>
      <vt:lpstr>実験手順</vt:lpstr>
      <vt:lpstr>実験環境1</vt:lpstr>
      <vt:lpstr>実験環境2</vt:lpstr>
      <vt:lpstr>実験結果1回目（手動：30分毎）</vt:lpstr>
      <vt:lpstr>実験結果2回目（自動：5分毎）</vt:lpstr>
      <vt:lpstr>実験結果2回目（自動：5分毎）</vt:lpstr>
      <vt:lpstr>提案システムとラウンドロビンの比較</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139</cp:revision>
  <cp:lastPrinted>2021-07-27T10:53:03Z</cp:lastPrinted>
  <dcterms:created xsi:type="dcterms:W3CDTF">2018-06-14T09:18:55Z</dcterms:created>
  <dcterms:modified xsi:type="dcterms:W3CDTF">2021-10-20T04:18:47Z</dcterms:modified>
</cp:coreProperties>
</file>